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5143500" type="screen16x9"/>
  <p:notesSz cx="6858000" cy="9144000"/>
  <p:embeddedFontLst>
    <p:embeddedFont>
      <p:font typeface="Old Standard TT" panose="020B0604020202020204" charset="0"/>
      <p:regular r:id="rId25"/>
      <p:bold r:id="rId26"/>
      <p:italic r:id="rId27"/>
    </p:embeddedFont>
    <p:embeddedFont>
      <p:font typeface="Bitter" panose="020B0604020202020204" charset="0"/>
      <p:regular r:id="rId28"/>
      <p:bold r:id="rId29"/>
      <p:italic r:id="rId3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8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1.fntdata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3.fntdata"/><Relationship Id="rId30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1205781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487007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100488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231912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462617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390051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845551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857540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649011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520277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293668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053277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242344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885651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3217291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250002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472211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194179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695638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438336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179619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117142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41248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100"/>
            <a:ext cx="9144000" cy="171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11" name="Shape 11"/>
          <p:cNvCxnSpPr/>
          <p:nvPr/>
        </p:nvCxnSpPr>
        <p:spPr>
          <a:xfrm>
            <a:off x="641934" y="3597500"/>
            <a:ext cx="390299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4000" b="1"/>
            </a:lvl1pPr>
            <a:lvl2pPr lvl="1" algn="ctr">
              <a:spcBef>
                <a:spcPts val="0"/>
              </a:spcBef>
              <a:buSzPct val="100000"/>
              <a:defRPr sz="14000" b="1"/>
            </a:lvl2pPr>
            <a:lvl3pPr lvl="2" algn="ctr">
              <a:spcBef>
                <a:spcPts val="0"/>
              </a:spcBef>
              <a:buSzPct val="100000"/>
              <a:defRPr sz="14000" b="1"/>
            </a:lvl3pPr>
            <a:lvl4pPr lvl="3" algn="ctr">
              <a:spcBef>
                <a:spcPts val="0"/>
              </a:spcBef>
              <a:buSzPct val="100000"/>
              <a:defRPr sz="14000" b="1"/>
            </a:lvl4pPr>
            <a:lvl5pPr lvl="4" algn="ctr">
              <a:spcBef>
                <a:spcPts val="0"/>
              </a:spcBef>
              <a:buSzPct val="100000"/>
              <a:defRPr sz="14000" b="1"/>
            </a:lvl5pPr>
            <a:lvl6pPr lvl="5" algn="ctr">
              <a:spcBef>
                <a:spcPts val="0"/>
              </a:spcBef>
              <a:buSzPct val="100000"/>
              <a:defRPr sz="14000" b="1"/>
            </a:lvl6pPr>
            <a:lvl7pPr lvl="6" algn="ctr">
              <a:spcBef>
                <a:spcPts val="0"/>
              </a:spcBef>
              <a:buSzPct val="100000"/>
              <a:defRPr sz="14000" b="1"/>
            </a:lvl7pPr>
            <a:lvl8pPr lvl="7" algn="ctr">
              <a:spcBef>
                <a:spcPts val="0"/>
              </a:spcBef>
              <a:buSzPct val="100000"/>
              <a:defRPr sz="14000" b="1"/>
            </a:lvl8pPr>
            <a:lvl9pPr lvl="8" algn="ctr">
              <a:spcBef>
                <a:spcPts val="0"/>
              </a:spcBef>
              <a:buSzPct val="100000"/>
              <a:defRPr sz="14000" b="1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hape 16"/>
          <p:cNvCxnSpPr/>
          <p:nvPr/>
        </p:nvCxnSpPr>
        <p:spPr>
          <a:xfrm>
            <a:off x="641934" y="3597500"/>
            <a:ext cx="390299" cy="0"/>
          </a:xfrm>
          <a:prstGeom prst="straightConnector1">
            <a:avLst/>
          </a:prstGeom>
          <a:noFill/>
          <a:ln w="28575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1" name="Shape 41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Old Standard TT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‹#›</a:t>
            </a:fld>
            <a:endParaRPr lang="en" sz="10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000" b="1">
                <a:latin typeface="Bitter"/>
                <a:ea typeface="Bitter"/>
                <a:cs typeface="Bitter"/>
                <a:sym typeface="Bitter"/>
              </a:rPr>
              <a:t>Bone Markings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512700" y="3892189"/>
            <a:ext cx="8118600" cy="787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Bitter"/>
                <a:ea typeface="Bitter"/>
                <a:cs typeface="Bitter"/>
                <a:sym typeface="Bitter"/>
              </a:rPr>
              <a:t>Anatomy 4.1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311700" y="1324000"/>
            <a:ext cx="8520600" cy="339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72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8. Head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311700" y="1324000"/>
            <a:ext cx="8520600" cy="339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72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9. Crest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311700" y="1324000"/>
            <a:ext cx="8520600" cy="339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72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10. Facet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311700" y="1324000"/>
            <a:ext cx="8520600" cy="339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72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11. Ramus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464100" y="51700"/>
            <a:ext cx="8520600" cy="948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6000" b="1">
                <a:solidFill>
                  <a:srgbClr val="F3F3F3"/>
                </a:solidFill>
                <a:latin typeface="Bitter"/>
                <a:ea typeface="Bitter"/>
                <a:cs typeface="Bitter"/>
                <a:sym typeface="Bitter"/>
              </a:rPr>
              <a:t>Depressions: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311700" y="1324000"/>
            <a:ext cx="8520600" cy="339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533400" rtl="0">
              <a:spcBef>
                <a:spcPts val="0"/>
              </a:spcBef>
              <a:buClr>
                <a:srgbClr val="FFFFFF"/>
              </a:buClr>
              <a:buSzPct val="100000"/>
              <a:buFont typeface="Bitter"/>
            </a:pPr>
            <a:r>
              <a:rPr lang="en" sz="48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A.K.A. “Cavities”</a:t>
            </a:r>
          </a:p>
          <a:p>
            <a:pPr marL="457200" lvl="0" indent="-533400" rtl="0">
              <a:spcBef>
                <a:spcPts val="0"/>
              </a:spcBef>
              <a:buClr>
                <a:srgbClr val="FFFFFF"/>
              </a:buClr>
              <a:buSzPct val="100000"/>
              <a:buFont typeface="Bitter"/>
            </a:pPr>
            <a:r>
              <a:rPr lang="en" sz="48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Indent the bone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311700" y="1324000"/>
            <a:ext cx="8520600" cy="339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72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1. Fissure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311700" y="1324000"/>
            <a:ext cx="8520600" cy="339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72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2. Fossa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311700" y="1324000"/>
            <a:ext cx="8520600" cy="339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72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3. Foramen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311700" y="1324000"/>
            <a:ext cx="8520600" cy="339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72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4. Furrow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311700" y="1324000"/>
            <a:ext cx="8520600" cy="339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72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5. Sinus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64100" y="51700"/>
            <a:ext cx="8520600" cy="948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6000" b="1">
                <a:solidFill>
                  <a:srgbClr val="F3F3F3"/>
                </a:solidFill>
                <a:latin typeface="Bitter"/>
                <a:ea typeface="Bitter"/>
                <a:cs typeface="Bitter"/>
                <a:sym typeface="Bitter"/>
              </a:rPr>
              <a:t>Projections: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324000"/>
            <a:ext cx="8520600" cy="339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533400">
              <a:spcBef>
                <a:spcPts val="0"/>
              </a:spcBef>
              <a:buClr>
                <a:srgbClr val="FFFFFF"/>
              </a:buClr>
              <a:buSzPct val="100000"/>
              <a:buFont typeface="Bitter"/>
            </a:pPr>
            <a:r>
              <a:rPr lang="en" sz="48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A.K.A. “Processes”</a:t>
            </a:r>
          </a:p>
          <a:p>
            <a:pPr marL="457200" lvl="0" indent="-533400">
              <a:spcBef>
                <a:spcPts val="0"/>
              </a:spcBef>
              <a:buClr>
                <a:srgbClr val="FFFFFF"/>
              </a:buClr>
              <a:buSzPct val="100000"/>
              <a:buFont typeface="Bitter"/>
            </a:pPr>
            <a:r>
              <a:rPr lang="en" sz="48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Grow out from the bone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311700" y="1324000"/>
            <a:ext cx="8520600" cy="339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72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6. Sulcus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311700" y="1324000"/>
            <a:ext cx="8520600" cy="339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72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7. Groove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311700" y="1324000"/>
            <a:ext cx="8520600" cy="339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72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8. Meatus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311700" y="1324000"/>
            <a:ext cx="8520600" cy="339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685800" algn="ctr" rtl="0">
              <a:spcBef>
                <a:spcPts val="0"/>
              </a:spcBef>
              <a:buClr>
                <a:srgbClr val="FFFFFF"/>
              </a:buClr>
              <a:buSzPct val="100000"/>
              <a:buFont typeface="Bitter"/>
              <a:buAutoNum type="arabicPeriod"/>
            </a:pPr>
            <a:r>
              <a:rPr lang="en" sz="72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 Condyle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311700" y="1324000"/>
            <a:ext cx="8520600" cy="339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72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2. Epicondyle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311700" y="1324000"/>
            <a:ext cx="8520600" cy="339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72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3. Tubercle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311700" y="1324000"/>
            <a:ext cx="8520600" cy="339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72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4. Tuberosity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311700" y="1324000"/>
            <a:ext cx="8520600" cy="339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72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5. Trochanter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311700" y="1324000"/>
            <a:ext cx="8520600" cy="339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72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6. Spine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311700" y="1324000"/>
            <a:ext cx="8520600" cy="339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72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7. Line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</Words>
  <Application>Microsoft Office PowerPoint</Application>
  <PresentationFormat>On-screen Show (16:9)</PresentationFormat>
  <Paragraphs>27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Old Standard TT</vt:lpstr>
      <vt:lpstr>Bitter</vt:lpstr>
      <vt:lpstr>paperback</vt:lpstr>
      <vt:lpstr>Bone Markings</vt:lpstr>
      <vt:lpstr>Projections: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Depressions: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Bone Markings</dc:title>
  <dc:creator>JHALKUFF</dc:creator>
  <cp:lastModifiedBy>jhalkuff</cp:lastModifiedBy>
  <cp:revision>1</cp:revision>
  <dcterms:modified xsi:type="dcterms:W3CDTF">2017-02-22T01:40:03Z</dcterms:modified>
</cp:coreProperties>
</file>