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Old Standard TT" panose="020B0604020202020204" charset="0"/>
      <p:regular r:id="rId9"/>
      <p:bold r:id="rId10"/>
      <p:italic r:id="rId11"/>
    </p:embeddedFont>
    <p:embeddedFont>
      <p:font typeface="Bitter" panose="020B0604020202020204" charset="0"/>
      <p:regular r:id="rId12"/>
      <p:bold r:id="rId13"/>
      <p: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0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8214390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1558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3146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5543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6673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0814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8606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2700" y="21219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 b="1">
                <a:latin typeface="Bitter"/>
                <a:ea typeface="Bitter"/>
                <a:cs typeface="Bitter"/>
                <a:sym typeface="Bitter"/>
              </a:rPr>
              <a:t>Integumentary System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Anatomy 3.2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149000"/>
            <a:ext cx="8520600" cy="1096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Components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011425"/>
            <a:ext cx="8520600" cy="3848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Skin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Sweat Glands (Sudoriferous)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Oil Glands (Sebaceous)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Hair</a:t>
            </a:r>
          </a:p>
          <a:p>
            <a:pPr marL="457200" lvl="0" indent="-45720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Nails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149000"/>
            <a:ext cx="8520600" cy="1096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Functions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11700" y="1011425"/>
            <a:ext cx="8520600" cy="3848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P</a:t>
            </a: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rotection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R</a:t>
            </a: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egulate Body Temperature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I</a:t>
            </a: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nsulates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M</a:t>
            </a: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akes Vitamin D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P</a:t>
            </a: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revents Water Loss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149000"/>
            <a:ext cx="8520600" cy="1096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Layers of the Skin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332125"/>
            <a:ext cx="8520600" cy="352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*We will complete this together after the written notes*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149000"/>
            <a:ext cx="8520600" cy="1096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Factors in Skin Color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048425"/>
            <a:ext cx="8520600" cy="381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 u="sng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Pigments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Melanin:  Brown/Black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Carotene:  Orange</a:t>
            </a:r>
          </a:p>
          <a:p>
            <a:pPr marL="457200" lvl="0" indent="-4572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6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Amount of oxygen in hemoglobin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149000"/>
            <a:ext cx="8520600" cy="1096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Factors in Skin Color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135675" y="1048425"/>
            <a:ext cx="8806800" cy="381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 b="1" u="sng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Conditions</a:t>
            </a:r>
          </a:p>
          <a:p>
            <a:pPr marL="457200" lvl="0" indent="-4445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4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Erythema:  Blushing; redness of skin</a:t>
            </a:r>
          </a:p>
          <a:p>
            <a:pPr marL="457200" lvl="0" indent="-4445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4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Blanching:  Pale; loss of color</a:t>
            </a:r>
          </a:p>
          <a:p>
            <a:pPr marL="457200" lvl="0" indent="-4445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4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Jaundice:  Yellowing of skin</a:t>
            </a:r>
          </a:p>
          <a:p>
            <a:pPr marL="457200" lvl="0" indent="-4445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</a:pPr>
            <a:r>
              <a:rPr lang="en" sz="34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Hematoma:  Bruise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On-screen Show (16:9)</PresentationFormat>
  <Paragraphs>27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Old Standard TT</vt:lpstr>
      <vt:lpstr>Bitter</vt:lpstr>
      <vt:lpstr>Arial</vt:lpstr>
      <vt:lpstr>paperback</vt:lpstr>
      <vt:lpstr>Integumentary System</vt:lpstr>
      <vt:lpstr>Components</vt:lpstr>
      <vt:lpstr>Functions</vt:lpstr>
      <vt:lpstr>Layers of the Skin</vt:lpstr>
      <vt:lpstr>Factors in Skin Color</vt:lpstr>
      <vt:lpstr>Factors in Skin Color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Integumentary System</dc:title>
  <dc:creator>JHALKUFF</dc:creator>
  <cp:lastModifiedBy>jhalkuff</cp:lastModifiedBy>
  <cp:revision>1</cp:revision>
  <dcterms:modified xsi:type="dcterms:W3CDTF">2017-02-11T02:52:23Z</dcterms:modified>
</cp:coreProperties>
</file>