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ld Standard TT" panose="020B0604020202020204" charset="0"/>
      <p:regular r:id="rId14"/>
      <p:bold r:id="rId15"/>
      <p:italic r:id="rId16"/>
    </p:embeddedFont>
    <p:embeddedFont>
      <p:font typeface="Bitter" panose="020B0604020202020204" charset="0"/>
      <p:regular r:id="rId17"/>
      <p:bold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39796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461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3712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79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473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5413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4872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952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785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9614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604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541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Types of Joints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Bitter" panose="020B0604020202020204" charset="0"/>
              </a:rPr>
              <a:t>Anatomy 4.5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-157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Pivot Joint: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989100"/>
            <a:ext cx="5115600" cy="398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Allows for rotation around an axis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Example: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Head of radius against the ulna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9399" y="1171837"/>
            <a:ext cx="2833550" cy="279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-157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Condyloid Joint: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64100" y="989100"/>
            <a:ext cx="5115600" cy="398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Allows movement but no rotation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Example: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Knuckles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700" y="986875"/>
            <a:ext cx="2080050" cy="2926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13667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Definition: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Where two bones meet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A.K.A.  “Articulation”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-157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3 Types of Joints: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59300" y="1171600"/>
            <a:ext cx="4535700" cy="379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Fibrous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No movement at joint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Classified as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Synarthrosis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Sutures in the skull</a:t>
            </a: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8425" y="1689825"/>
            <a:ext cx="3347275" cy="23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-157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3 Types of Joints: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56775" y="1095400"/>
            <a:ext cx="4995300" cy="379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Cartilaginous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Slight movement at joint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Classified as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Amphiarthrosis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Sternum &amp; ribs attach</a:t>
            </a: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3075" y="1273800"/>
            <a:ext cx="3224449" cy="348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-157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3 Types of Joints: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66375" y="740075"/>
            <a:ext cx="7083600" cy="415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Synovial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Have burase sac (fluid) &amp; allows great range of motion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Classified as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Diarthrosis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6 Types Below </a:t>
            </a: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6376975" y="4021075"/>
            <a:ext cx="555000" cy="655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1866900" y="4021075"/>
            <a:ext cx="555000" cy="655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-157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Saddle Joint: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989100"/>
            <a:ext cx="4856400" cy="398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Concave &amp; convex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 Metacarpal of thumb &amp; carpal bone (wrist)</a:t>
            </a: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5850" y="1221225"/>
            <a:ext cx="2437925" cy="2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-157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Ball &amp; Socket Joint: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989100"/>
            <a:ext cx="5115600" cy="398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Head fits into groove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Example: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 Humerus &amp; scapula (shoulder)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Femur &amp; hip</a:t>
            </a:r>
          </a:p>
          <a:p>
            <a:pPr lvl="0" rtl="0">
              <a:spcBef>
                <a:spcPts val="0"/>
              </a:spcBef>
              <a:buNone/>
            </a:pPr>
            <a:endParaRPr sz="36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7750" y="1286025"/>
            <a:ext cx="2104724" cy="3166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-157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Gliding Joint: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989100"/>
            <a:ext cx="5115600" cy="398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Small bones glide past each other for quick movement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 Wrist bones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700" y="986875"/>
            <a:ext cx="2844775" cy="2919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-15725"/>
            <a:ext cx="8520600" cy="8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Hinge Joint: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989100"/>
            <a:ext cx="5115600" cy="398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Allows for bending &amp; straightening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Example: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Humerus &amp; Ulna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(elbow)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2024" y="1221175"/>
            <a:ext cx="2636824" cy="270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On-screen Show (16:9)</PresentationFormat>
  <Paragraphs>52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Old Standard TT</vt:lpstr>
      <vt:lpstr>Bitter</vt:lpstr>
      <vt:lpstr>paperback</vt:lpstr>
      <vt:lpstr>Types of Joints</vt:lpstr>
      <vt:lpstr>Definition:</vt:lpstr>
      <vt:lpstr>3 Types of Joints:</vt:lpstr>
      <vt:lpstr>3 Types of Joints:</vt:lpstr>
      <vt:lpstr>3 Types of Joints:</vt:lpstr>
      <vt:lpstr>Saddle Joint:</vt:lpstr>
      <vt:lpstr>Ball &amp; Socket Joint:</vt:lpstr>
      <vt:lpstr>Gliding Joint:</vt:lpstr>
      <vt:lpstr>Hinge Joint:</vt:lpstr>
      <vt:lpstr>Pivot Joint:</vt:lpstr>
      <vt:lpstr>Condyloid Joint: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Joints</dc:title>
  <dc:creator>JHALKUFF</dc:creator>
  <cp:lastModifiedBy>jhalkuff</cp:lastModifiedBy>
  <cp:revision>2</cp:revision>
  <dcterms:modified xsi:type="dcterms:W3CDTF">2017-02-22T03:44:27Z</dcterms:modified>
</cp:coreProperties>
</file>