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Bitter" panose="020B0604020202020204" charset="0"/>
      <p:regular r:id="rId10"/>
      <p:bold r:id="rId11"/>
      <p:italic r:id="rId12"/>
    </p:embeddedFont>
    <p:embeddedFont>
      <p:font typeface="Old Standard TT" panose="020B0604020202020204" charset="0"/>
      <p:regular r:id="rId13"/>
      <p:bold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5357AD-B168-4B88-992F-563512E71352}">
  <a:tblStyle styleId="{B65357AD-B168-4B88-992F-563512E71352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39498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2504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220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8079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96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10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694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79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Burns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87900" y="-12175"/>
            <a:ext cx="8520600" cy="146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Rule of Nines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Divide body into 11 regions at 9% each (+1% groin) = 100% Burn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Shape 71"/>
          <p:cNvGraphicFramePr/>
          <p:nvPr/>
        </p:nvGraphicFramePr>
        <p:xfrm>
          <a:off x="340700" y="303575"/>
          <a:ext cx="8527950" cy="4663380"/>
        </p:xfrm>
        <a:graphic>
          <a:graphicData uri="http://schemas.openxmlformats.org/drawingml/2006/table">
            <a:tbl>
              <a:tblPr>
                <a:noFill/>
                <a:tableStyleId>{B65357AD-B168-4B88-992F-563512E71352}</a:tableStyleId>
              </a:tblPr>
              <a:tblGrid>
                <a:gridCol w="3471700"/>
                <a:gridCol w="1732550"/>
                <a:gridCol w="3323700"/>
              </a:tblGrid>
              <a:tr h="5413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Anterior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Posterior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4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Head: 9%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Chest: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Upper Back: 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Abdomen: 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Lower Back: 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L. Arm: 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R. Arm: 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Front L. Leg: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Back L. Leg: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Front R. Leg: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Back R. Leg: 9%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Groin:  1%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200" y="1052375"/>
            <a:ext cx="3191499" cy="38030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975725" y="11391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977350" y="17602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975725" y="23073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051475" y="19540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750825" y="19540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491950" y="331962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333325" y="331962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1975725" y="2738062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1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3600" y="1084950"/>
            <a:ext cx="3049900" cy="38030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7074275" y="176027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7055950" y="2486525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6565000" y="3409550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7413550" y="3409550"/>
            <a:ext cx="357600" cy="4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7900" y="49500"/>
            <a:ext cx="8520600" cy="146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First Degree Burns: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Damage only to epidermis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Red, swollen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  Sunburn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7900" y="49500"/>
            <a:ext cx="8520600" cy="146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Second Degree Burns: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100" y="1171600"/>
            <a:ext cx="9060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Damage to epidermis &amp; upper dermis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Red with blisters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Usually no permanent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7900" y="-102900"/>
            <a:ext cx="8520600" cy="112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Third Degree Burns: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52400" y="866800"/>
            <a:ext cx="8888750" cy="375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Entire thickness of skin is destroyed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Blanched (white/gray)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Not painful due to nerves destroyed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Regeneration not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Shape 108"/>
          <p:cNvGraphicFramePr/>
          <p:nvPr/>
        </p:nvGraphicFramePr>
        <p:xfrm>
          <a:off x="378950" y="784600"/>
          <a:ext cx="8349100" cy="2750375"/>
        </p:xfrm>
        <a:graphic>
          <a:graphicData uri="http://schemas.openxmlformats.org/drawingml/2006/table">
            <a:tbl>
              <a:tblPr>
                <a:noFill/>
                <a:tableStyleId>{B65357AD-B168-4B88-992F-563512E71352}</a:tableStyleId>
              </a:tblPr>
              <a:tblGrid>
                <a:gridCol w="5099625"/>
                <a:gridCol w="3249475"/>
              </a:tblGrid>
              <a:tr h="7387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Why So Dangerous?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Treatment: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125">
                <a:tc>
                  <a:txBody>
                    <a:bodyPr/>
                    <a:lstStyle/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AutoNum type="arabicPeriod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Victims lose a lot of water</a:t>
                      </a:r>
                    </a:p>
                    <a:p>
                      <a:pPr marL="457200" lvl="0" indent="-4191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AutoNum type="arabicPeriod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Infection (bacteria/fungi)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3000"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Skin Grafting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(16:9)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Bitter</vt:lpstr>
      <vt:lpstr>Arial</vt:lpstr>
      <vt:lpstr>Old Standard TT</vt:lpstr>
      <vt:lpstr>paperback</vt:lpstr>
      <vt:lpstr>Burns</vt:lpstr>
      <vt:lpstr>Rule of Nines</vt:lpstr>
      <vt:lpstr>PowerPoint Presentation</vt:lpstr>
      <vt:lpstr>First Degree Burns:</vt:lpstr>
      <vt:lpstr>Second Degree Burns:</vt:lpstr>
      <vt:lpstr>Third Degree Burns: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JHALKUFF</dc:creator>
  <cp:lastModifiedBy>jhalkuff</cp:lastModifiedBy>
  <cp:revision>1</cp:revision>
  <dcterms:modified xsi:type="dcterms:W3CDTF">2017-02-11T04:41:28Z</dcterms:modified>
</cp:coreProperties>
</file>