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9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1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30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59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0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2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169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8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22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5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12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24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5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5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1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7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58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57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41397A3E-1B29-4E7B-A3D4-0A96B6C93C09}" type="datetimeFigureOut">
              <a:rPr lang="en-US" smtClean="0"/>
              <a:pPr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77737000-D187-4C19-9012-0F1F2834FE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7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19200" y="609600"/>
            <a:ext cx="6553200" cy="3352800"/>
          </a:xfrm>
          <a:prstGeom prst="rect">
            <a:avLst/>
          </a:prstGeom>
          <a:pattFill prst="pct80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bg1"/>
            </a:solidFill>
            <a:prstDash val="dashDot"/>
          </a:ln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2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smtClean="0">
                <a:solidFill>
                  <a:srgbClr val="F329BE"/>
                </a:solidFill>
                <a:latin typeface="TypeMeTwo" panose="02000603000000000000" pitchFamily="2" charset="0"/>
                <a:ea typeface="TypeMeTwo" panose="02000603000000000000" pitchFamily="2" charset="0"/>
              </a:rPr>
              <a:t>Vocabulary List</a:t>
            </a:r>
            <a:br>
              <a:rPr lang="en-US" sz="7200" b="1" dirty="0" smtClean="0">
                <a:solidFill>
                  <a:srgbClr val="F329BE"/>
                </a:solidFill>
                <a:latin typeface="TypeMeTwo" panose="02000603000000000000" pitchFamily="2" charset="0"/>
                <a:ea typeface="TypeMeTwo" panose="02000603000000000000" pitchFamily="2" charset="0"/>
              </a:rPr>
            </a:br>
            <a:r>
              <a:rPr lang="en-US" sz="7200" b="1" dirty="0" smtClean="0">
                <a:solidFill>
                  <a:srgbClr val="F329BE"/>
                </a:solidFill>
                <a:latin typeface="TypeMeTwo" panose="02000603000000000000" pitchFamily="2" charset="0"/>
                <a:ea typeface="TypeMeTwo" panose="02000603000000000000" pitchFamily="2" charset="0"/>
              </a:rPr>
              <a:t>   #3</a:t>
            </a:r>
            <a:r>
              <a:rPr lang="en-US" sz="7200" b="1" dirty="0" smtClean="0">
                <a:solidFill>
                  <a:srgbClr val="F329BE"/>
                </a:solidFill>
                <a:latin typeface="Orniste tfb" panose="02000500000000000000" pitchFamily="2" charset="0"/>
              </a:rPr>
              <a:t> </a:t>
            </a:r>
            <a:endParaRPr lang="en-US" sz="7200" b="1" dirty="0">
              <a:latin typeface="Orniste tfb" panose="020005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1388" y="4937759"/>
            <a:ext cx="2686812" cy="1554272"/>
          </a:xfrm>
          <a:prstGeom prst="rect">
            <a:avLst/>
          </a:prstGeom>
          <a:pattFill prst="pct90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  <a:prstDash val="dashDot"/>
          </a:ln>
        </p:spPr>
        <p:txBody>
          <a:bodyPr wrap="square" tIns="274320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DJB  It's Full of Dots - Straig" panose="02000500000000000000" pitchFamily="2" charset="0"/>
                <a:ea typeface="TypeMeTwo" panose="02000603000000000000" pitchFamily="2" charset="0"/>
              </a:rPr>
              <a:t>Quiz Monday</a:t>
            </a:r>
            <a:endParaRPr lang="en-US" sz="4000" dirty="0">
              <a:solidFill>
                <a:schemeClr val="bg1"/>
              </a:solidFill>
              <a:latin typeface="DJB  It's Full of Dots - Straig" panose="020005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4953000"/>
            <a:ext cx="2686812" cy="1554272"/>
          </a:xfrm>
          <a:prstGeom prst="rect">
            <a:avLst/>
          </a:prstGeom>
          <a:pattFill prst="pct90">
            <a:fgClr>
              <a:schemeClr val="tx1"/>
            </a:fgClr>
            <a:bgClr>
              <a:schemeClr val="bg1"/>
            </a:bgClr>
          </a:pattFill>
          <a:ln w="76200">
            <a:solidFill>
              <a:schemeClr val="tx1"/>
            </a:solidFill>
            <a:prstDash val="dashDot"/>
          </a:ln>
        </p:spPr>
        <p:txBody>
          <a:bodyPr wrap="square" tIns="274320" rtlCol="0">
            <a:spAutoFit/>
          </a:bodyPr>
          <a:lstStyle/>
          <a:p>
            <a:pPr algn="ctr"/>
            <a:r>
              <a:rPr lang="en-US" sz="4000" b="1" smtClean="0">
                <a:solidFill>
                  <a:schemeClr val="bg1"/>
                </a:solidFill>
                <a:latin typeface="DJB  It's Full of Dots - Straig" panose="02000500000000000000" pitchFamily="2" charset="0"/>
                <a:ea typeface="TypeMeTwo" panose="02000603000000000000" pitchFamily="2" charset="0"/>
              </a:rPr>
              <a:t>October 2</a:t>
            </a:r>
            <a:r>
              <a:rPr lang="en-US" sz="4000" b="1" baseline="30000" smtClean="0">
                <a:solidFill>
                  <a:schemeClr val="bg1"/>
                </a:solidFill>
                <a:latin typeface="DJB  It's Full of Dots - Straig" panose="02000500000000000000" pitchFamily="2" charset="0"/>
                <a:ea typeface="TypeMeTwo" panose="02000603000000000000" pitchFamily="2" charset="0"/>
              </a:rPr>
              <a:t>nd</a:t>
            </a:r>
            <a:r>
              <a:rPr lang="en-US" sz="4000" b="1" smtClean="0">
                <a:solidFill>
                  <a:schemeClr val="bg1"/>
                </a:solidFill>
                <a:latin typeface="DJB  It's Full of Dots - Straig" panose="02000500000000000000" pitchFamily="2" charset="0"/>
                <a:ea typeface="TypeMeTwo" panose="02000603000000000000" pitchFamily="2" charset="0"/>
              </a:rPr>
              <a:t> </a:t>
            </a:r>
            <a:endParaRPr lang="en-US" sz="4000" dirty="0">
              <a:solidFill>
                <a:schemeClr val="bg1"/>
              </a:solidFill>
              <a:latin typeface="DJB  It's Full of Dots - Straig" panose="020005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1. Brady-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: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Indicating “slow”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2. -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crine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To secrete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3. –dactyl: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Pertaining to a finger or toe.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4.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Erythr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Denotes a red color.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5. –gnosis: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Knowledge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382000" cy="6172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6. Hyper-: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Denotes something as extreme or beyond normal.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7. –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itis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inflammation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8.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Macr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Large, Long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9.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Ocul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(o)-: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  Pertaining to the eye.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10. 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Ov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(o)(</a:t>
            </a:r>
            <a:r>
              <a:rPr lang="en-US" sz="4000" b="1" dirty="0" err="1" smtClean="0">
                <a:solidFill>
                  <a:srgbClr val="F329BE"/>
                </a:solidFill>
                <a:latin typeface="KG I Need A Font" panose="02000000000000000000" pitchFamily="2" charset="0"/>
              </a:rPr>
              <a:t>i</a:t>
            </a:r>
            <a:r>
              <a:rPr lang="en-US" sz="4000" b="1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)-:  </a:t>
            </a:r>
            <a:r>
              <a:rPr lang="en-US" sz="4000" dirty="0" smtClean="0">
                <a:solidFill>
                  <a:srgbClr val="F329BE"/>
                </a:solidFill>
                <a:latin typeface="KG I Need A Font" panose="02000000000000000000" pitchFamily="2" charset="0"/>
              </a:rPr>
              <a:t>Pertaining to the eggs/ovum.</a:t>
            </a:r>
            <a:endParaRPr lang="en-US" sz="4000" b="1" dirty="0" smtClean="0">
              <a:solidFill>
                <a:srgbClr val="F329BE"/>
              </a:solidFill>
              <a:latin typeface="KG I Need A Font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h">
  <a:themeElements>
    <a:clrScheme name="Mesh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Mesh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sh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501</TotalTime>
  <Words>93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Century Gothic</vt:lpstr>
      <vt:lpstr>DJB  It's Full of Dots - Straig</vt:lpstr>
      <vt:lpstr>KG I Need A Font</vt:lpstr>
      <vt:lpstr>Orniste tfb</vt:lpstr>
      <vt:lpstr>TypeMeTwo</vt:lpstr>
      <vt:lpstr>Mesh</vt:lpstr>
      <vt:lpstr>PowerPoint Presentation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List #1</dc:title>
  <dc:creator>JHALKUFF</dc:creator>
  <cp:lastModifiedBy>jhalkuff</cp:lastModifiedBy>
  <cp:revision>23</cp:revision>
  <dcterms:created xsi:type="dcterms:W3CDTF">2010-08-30T12:49:37Z</dcterms:created>
  <dcterms:modified xsi:type="dcterms:W3CDTF">2017-09-22T19:59:43Z</dcterms:modified>
</cp:coreProperties>
</file>